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76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pendra mishra" userId="b55f2d3364566841" providerId="LiveId" clId="{7E8F5D14-5278-4BC1-8CF0-B9ECC1888E93}"/>
    <pc:docChg chg="undo custSel addSld modSld">
      <pc:chgData name="upendra mishra" userId="b55f2d3364566841" providerId="LiveId" clId="{7E8F5D14-5278-4BC1-8CF0-B9ECC1888E93}" dt="2023-04-27T18:57:05.927" v="95" actId="22"/>
      <pc:docMkLst>
        <pc:docMk/>
      </pc:docMkLst>
      <pc:sldChg chg="addSp delSp modSp new mod">
        <pc:chgData name="upendra mishra" userId="b55f2d3364566841" providerId="LiveId" clId="{7E8F5D14-5278-4BC1-8CF0-B9ECC1888E93}" dt="2023-04-27T10:51:32.460" v="36" actId="478"/>
        <pc:sldMkLst>
          <pc:docMk/>
          <pc:sldMk cId="261594881" sldId="266"/>
        </pc:sldMkLst>
        <pc:spChg chg="del">
          <ac:chgData name="upendra mishra" userId="b55f2d3364566841" providerId="LiveId" clId="{7E8F5D14-5278-4BC1-8CF0-B9ECC1888E93}" dt="2023-04-27T10:51:32.460" v="36" actId="478"/>
          <ac:spMkLst>
            <pc:docMk/>
            <pc:sldMk cId="261594881" sldId="266"/>
            <ac:spMk id="2" creationId="{092B82FB-3978-E51D-2F76-E9027E7D38A1}"/>
          </ac:spMkLst>
        </pc:spChg>
        <pc:picChg chg="add mod">
          <ac:chgData name="upendra mishra" userId="b55f2d3364566841" providerId="LiveId" clId="{7E8F5D14-5278-4BC1-8CF0-B9ECC1888E93}" dt="2023-04-27T10:51:26.632" v="35" actId="1076"/>
          <ac:picMkLst>
            <pc:docMk/>
            <pc:sldMk cId="261594881" sldId="266"/>
            <ac:picMk id="5" creationId="{1FA281AA-C300-8A9A-7CE6-95B9977D8B3D}"/>
          </ac:picMkLst>
        </pc:picChg>
        <pc:picChg chg="add mod">
          <ac:chgData name="upendra mishra" userId="b55f2d3364566841" providerId="LiveId" clId="{7E8F5D14-5278-4BC1-8CF0-B9ECC1888E93}" dt="2023-04-27T10:50:18.804" v="17" actId="1076"/>
          <ac:picMkLst>
            <pc:docMk/>
            <pc:sldMk cId="261594881" sldId="266"/>
            <ac:picMk id="7" creationId="{FCA99F92-C878-1B11-CF1B-1D7D8ED3E8B1}"/>
          </ac:picMkLst>
        </pc:picChg>
        <pc:picChg chg="add mod">
          <ac:chgData name="upendra mishra" userId="b55f2d3364566841" providerId="LiveId" clId="{7E8F5D14-5278-4BC1-8CF0-B9ECC1888E93}" dt="2023-04-27T10:50:26.542" v="19" actId="1076"/>
          <ac:picMkLst>
            <pc:docMk/>
            <pc:sldMk cId="261594881" sldId="266"/>
            <ac:picMk id="9" creationId="{CF2FFFE2-60E2-0A59-00E2-078F6293F129}"/>
          </ac:picMkLst>
        </pc:picChg>
        <pc:picChg chg="add del mod">
          <ac:chgData name="upendra mishra" userId="b55f2d3364566841" providerId="LiveId" clId="{7E8F5D14-5278-4BC1-8CF0-B9ECC1888E93}" dt="2023-04-27T10:50:55.569" v="27" actId="22"/>
          <ac:picMkLst>
            <pc:docMk/>
            <pc:sldMk cId="261594881" sldId="266"/>
            <ac:picMk id="11" creationId="{778C0A6A-974C-B6F0-1511-BF95F6FF9594}"/>
          </ac:picMkLst>
        </pc:picChg>
        <pc:picChg chg="add del">
          <ac:chgData name="upendra mishra" userId="b55f2d3364566841" providerId="LiveId" clId="{7E8F5D14-5278-4BC1-8CF0-B9ECC1888E93}" dt="2023-04-27T10:50:52.813" v="24" actId="22"/>
          <ac:picMkLst>
            <pc:docMk/>
            <pc:sldMk cId="261594881" sldId="266"/>
            <ac:picMk id="13" creationId="{850C8E77-46D0-3733-6BD9-13736EEF5C29}"/>
          </ac:picMkLst>
        </pc:picChg>
        <pc:picChg chg="add mod">
          <ac:chgData name="upendra mishra" userId="b55f2d3364566841" providerId="LiveId" clId="{7E8F5D14-5278-4BC1-8CF0-B9ECC1888E93}" dt="2023-04-27T10:51:18.337" v="33" actId="14100"/>
          <ac:picMkLst>
            <pc:docMk/>
            <pc:sldMk cId="261594881" sldId="266"/>
            <ac:picMk id="15" creationId="{2EC589BF-BCBC-DD5B-D9F9-38963B46C3EB}"/>
          </ac:picMkLst>
        </pc:picChg>
      </pc:sldChg>
      <pc:sldChg chg="addSp delSp modSp new mod">
        <pc:chgData name="upendra mishra" userId="b55f2d3364566841" providerId="LiveId" clId="{7E8F5D14-5278-4BC1-8CF0-B9ECC1888E93}" dt="2023-04-27T10:52:28.148" v="48" actId="1076"/>
        <pc:sldMkLst>
          <pc:docMk/>
          <pc:sldMk cId="2411257688" sldId="267"/>
        </pc:sldMkLst>
        <pc:spChg chg="del">
          <ac:chgData name="upendra mishra" userId="b55f2d3364566841" providerId="LiveId" clId="{7E8F5D14-5278-4BC1-8CF0-B9ECC1888E93}" dt="2023-04-27T10:52:24.514" v="47" actId="478"/>
          <ac:spMkLst>
            <pc:docMk/>
            <pc:sldMk cId="2411257688" sldId="267"/>
            <ac:spMk id="2" creationId="{1E111191-11D4-1AA3-9389-BE019C3A7FBC}"/>
          </ac:spMkLst>
        </pc:spChg>
        <pc:spChg chg="del">
          <ac:chgData name="upendra mishra" userId="b55f2d3364566841" providerId="LiveId" clId="{7E8F5D14-5278-4BC1-8CF0-B9ECC1888E93}" dt="2023-04-27T10:52:13.942" v="43" actId="478"/>
          <ac:spMkLst>
            <pc:docMk/>
            <pc:sldMk cId="2411257688" sldId="267"/>
            <ac:spMk id="3" creationId="{11868CA7-0E69-539B-B67D-3499618476C5}"/>
          </ac:spMkLst>
        </pc:spChg>
        <pc:picChg chg="add del mod">
          <ac:chgData name="upendra mishra" userId="b55f2d3364566841" providerId="LiveId" clId="{7E8F5D14-5278-4BC1-8CF0-B9ECC1888E93}" dt="2023-04-27T10:52:28.148" v="48" actId="1076"/>
          <ac:picMkLst>
            <pc:docMk/>
            <pc:sldMk cId="2411257688" sldId="267"/>
            <ac:picMk id="5" creationId="{398FDB22-C999-C2B6-75A8-D038B79C6070}"/>
          </ac:picMkLst>
        </pc:picChg>
        <pc:picChg chg="add mod">
          <ac:chgData name="upendra mishra" userId="b55f2d3364566841" providerId="LiveId" clId="{7E8F5D14-5278-4BC1-8CF0-B9ECC1888E93}" dt="2023-04-27T10:52:05.178" v="40" actId="14100"/>
          <ac:picMkLst>
            <pc:docMk/>
            <pc:sldMk cId="2411257688" sldId="267"/>
            <ac:picMk id="7" creationId="{B2632718-2F0B-A135-AFC2-393BA1582290}"/>
          </ac:picMkLst>
        </pc:picChg>
        <pc:picChg chg="add mod">
          <ac:chgData name="upendra mishra" userId="b55f2d3364566841" providerId="LiveId" clId="{7E8F5D14-5278-4BC1-8CF0-B9ECC1888E93}" dt="2023-04-27T10:52:10.662" v="42" actId="1076"/>
          <ac:picMkLst>
            <pc:docMk/>
            <pc:sldMk cId="2411257688" sldId="267"/>
            <ac:picMk id="9" creationId="{73190660-2BA7-B933-27E3-C69ACAE556EC}"/>
          </ac:picMkLst>
        </pc:picChg>
      </pc:sldChg>
      <pc:sldChg chg="addSp delSp modSp new mod">
        <pc:chgData name="upendra mishra" userId="b55f2d3364566841" providerId="LiveId" clId="{7E8F5D14-5278-4BC1-8CF0-B9ECC1888E93}" dt="2023-04-27T10:53:19.467" v="61" actId="1076"/>
        <pc:sldMkLst>
          <pc:docMk/>
          <pc:sldMk cId="3580395721" sldId="268"/>
        </pc:sldMkLst>
        <pc:spChg chg="del">
          <ac:chgData name="upendra mishra" userId="b55f2d3364566841" providerId="LiveId" clId="{7E8F5D14-5278-4BC1-8CF0-B9ECC1888E93}" dt="2023-04-27T10:53:03.829" v="58" actId="478"/>
          <ac:spMkLst>
            <pc:docMk/>
            <pc:sldMk cId="3580395721" sldId="268"/>
            <ac:spMk id="2" creationId="{CCEF9E84-5C73-E00A-C5D4-4B342880629C}"/>
          </ac:spMkLst>
        </pc:spChg>
        <pc:spChg chg="del">
          <ac:chgData name="upendra mishra" userId="b55f2d3364566841" providerId="LiveId" clId="{7E8F5D14-5278-4BC1-8CF0-B9ECC1888E93}" dt="2023-04-27T10:53:13.098" v="60" actId="478"/>
          <ac:spMkLst>
            <pc:docMk/>
            <pc:sldMk cId="3580395721" sldId="268"/>
            <ac:spMk id="3" creationId="{75ABC36F-9472-8DC9-A529-A2F3C7C2310C}"/>
          </ac:spMkLst>
        </pc:spChg>
        <pc:picChg chg="add del mod">
          <ac:chgData name="upendra mishra" userId="b55f2d3364566841" providerId="LiveId" clId="{7E8F5D14-5278-4BC1-8CF0-B9ECC1888E93}" dt="2023-04-27T10:53:19.467" v="61" actId="1076"/>
          <ac:picMkLst>
            <pc:docMk/>
            <pc:sldMk cId="3580395721" sldId="268"/>
            <ac:picMk id="5" creationId="{EC6F52A5-0C2B-C712-C7B0-93F2A2814F4D}"/>
          </ac:picMkLst>
        </pc:picChg>
        <pc:picChg chg="add mod">
          <ac:chgData name="upendra mishra" userId="b55f2d3364566841" providerId="LiveId" clId="{7E8F5D14-5278-4BC1-8CF0-B9ECC1888E93}" dt="2023-04-27T10:52:47.750" v="51" actId="14100"/>
          <ac:picMkLst>
            <pc:docMk/>
            <pc:sldMk cId="3580395721" sldId="268"/>
            <ac:picMk id="7" creationId="{7B199DB8-90F4-260D-FD7C-7503C990ADBA}"/>
          </ac:picMkLst>
        </pc:picChg>
        <pc:picChg chg="add mod">
          <ac:chgData name="upendra mishra" userId="b55f2d3364566841" providerId="LiveId" clId="{7E8F5D14-5278-4BC1-8CF0-B9ECC1888E93}" dt="2023-04-27T10:52:53.285" v="53" actId="1076"/>
          <ac:picMkLst>
            <pc:docMk/>
            <pc:sldMk cId="3580395721" sldId="268"/>
            <ac:picMk id="9" creationId="{A7F8299B-1A6C-2655-D598-60F89EA4AFFF}"/>
          </ac:picMkLst>
        </pc:picChg>
        <pc:picChg chg="add mod">
          <ac:chgData name="upendra mishra" userId="b55f2d3364566841" providerId="LiveId" clId="{7E8F5D14-5278-4BC1-8CF0-B9ECC1888E93}" dt="2023-04-27T10:52:57.997" v="55" actId="1076"/>
          <ac:picMkLst>
            <pc:docMk/>
            <pc:sldMk cId="3580395721" sldId="268"/>
            <ac:picMk id="11" creationId="{D87B0FCE-2CDC-2C8F-6343-450D9C9D9DC4}"/>
          </ac:picMkLst>
        </pc:picChg>
      </pc:sldChg>
      <pc:sldChg chg="addSp modSp new mod">
        <pc:chgData name="upendra mishra" userId="b55f2d3364566841" providerId="LiveId" clId="{7E8F5D14-5278-4BC1-8CF0-B9ECC1888E93}" dt="2023-04-27T10:53:51.064" v="68" actId="1076"/>
        <pc:sldMkLst>
          <pc:docMk/>
          <pc:sldMk cId="1168514677" sldId="269"/>
        </pc:sldMkLst>
        <pc:picChg chg="add">
          <ac:chgData name="upendra mishra" userId="b55f2d3364566841" providerId="LiveId" clId="{7E8F5D14-5278-4BC1-8CF0-B9ECC1888E93}" dt="2023-04-27T10:36:13.497" v="7" actId="22"/>
          <ac:picMkLst>
            <pc:docMk/>
            <pc:sldMk cId="1168514677" sldId="269"/>
            <ac:picMk id="5" creationId="{054F85B8-3992-36ED-2613-C0980565C6AB}"/>
          </ac:picMkLst>
        </pc:picChg>
        <pc:picChg chg="add mod">
          <ac:chgData name="upendra mishra" userId="b55f2d3364566841" providerId="LiveId" clId="{7E8F5D14-5278-4BC1-8CF0-B9ECC1888E93}" dt="2023-04-27T10:53:33.616" v="64" actId="14100"/>
          <ac:picMkLst>
            <pc:docMk/>
            <pc:sldMk cId="1168514677" sldId="269"/>
            <ac:picMk id="7" creationId="{6074964E-7D9F-639B-90F9-17984DBAB48E}"/>
          </ac:picMkLst>
        </pc:picChg>
        <pc:picChg chg="add mod">
          <ac:chgData name="upendra mishra" userId="b55f2d3364566841" providerId="LiveId" clId="{7E8F5D14-5278-4BC1-8CF0-B9ECC1888E93}" dt="2023-04-27T10:53:38.621" v="66" actId="1076"/>
          <ac:picMkLst>
            <pc:docMk/>
            <pc:sldMk cId="1168514677" sldId="269"/>
            <ac:picMk id="9" creationId="{4AAC9918-6832-D646-EA3E-4497C86E5E69}"/>
          </ac:picMkLst>
        </pc:picChg>
        <pc:picChg chg="add mod">
          <ac:chgData name="upendra mishra" userId="b55f2d3364566841" providerId="LiveId" clId="{7E8F5D14-5278-4BC1-8CF0-B9ECC1888E93}" dt="2023-04-27T10:53:51.064" v="68" actId="1076"/>
          <ac:picMkLst>
            <pc:docMk/>
            <pc:sldMk cId="1168514677" sldId="269"/>
            <ac:picMk id="11" creationId="{30FED82A-B3F1-0AE5-6E40-B8028A5ABFFF}"/>
          </ac:picMkLst>
        </pc:picChg>
      </pc:sldChg>
      <pc:sldChg chg="addSp modSp new mod">
        <pc:chgData name="upendra mishra" userId="b55f2d3364566841" providerId="LiveId" clId="{7E8F5D14-5278-4BC1-8CF0-B9ECC1888E93}" dt="2023-04-27T10:54:10.078" v="73" actId="1076"/>
        <pc:sldMkLst>
          <pc:docMk/>
          <pc:sldMk cId="2400146447" sldId="270"/>
        </pc:sldMkLst>
        <pc:picChg chg="add">
          <ac:chgData name="upendra mishra" userId="b55f2d3364566841" providerId="LiveId" clId="{7E8F5D14-5278-4BC1-8CF0-B9ECC1888E93}" dt="2023-04-27T10:39:28.849" v="9" actId="22"/>
          <ac:picMkLst>
            <pc:docMk/>
            <pc:sldMk cId="2400146447" sldId="270"/>
            <ac:picMk id="5" creationId="{9E43EA40-EB5A-68CA-F6FE-B0A57D0E74B3}"/>
          </ac:picMkLst>
        </pc:picChg>
        <pc:picChg chg="add mod">
          <ac:chgData name="upendra mishra" userId="b55f2d3364566841" providerId="LiveId" clId="{7E8F5D14-5278-4BC1-8CF0-B9ECC1888E93}" dt="2023-04-27T10:54:05.009" v="71" actId="14100"/>
          <ac:picMkLst>
            <pc:docMk/>
            <pc:sldMk cId="2400146447" sldId="270"/>
            <ac:picMk id="7" creationId="{1CE6E9C2-E567-2868-57FB-71DAA04F04B5}"/>
          </ac:picMkLst>
        </pc:picChg>
        <pc:picChg chg="add mod">
          <ac:chgData name="upendra mishra" userId="b55f2d3364566841" providerId="LiveId" clId="{7E8F5D14-5278-4BC1-8CF0-B9ECC1888E93}" dt="2023-04-27T10:54:10.078" v="73" actId="1076"/>
          <ac:picMkLst>
            <pc:docMk/>
            <pc:sldMk cId="2400146447" sldId="270"/>
            <ac:picMk id="9" creationId="{4B418E3B-B515-5E75-5F3F-B189DFA4D98D}"/>
          </ac:picMkLst>
        </pc:picChg>
      </pc:sldChg>
      <pc:sldChg chg="addSp delSp modSp new mod">
        <pc:chgData name="upendra mishra" userId="b55f2d3364566841" providerId="LiveId" clId="{7E8F5D14-5278-4BC1-8CF0-B9ECC1888E93}" dt="2023-04-27T10:54:31.147" v="78" actId="14100"/>
        <pc:sldMkLst>
          <pc:docMk/>
          <pc:sldMk cId="3535761314" sldId="271"/>
        </pc:sldMkLst>
        <pc:spChg chg="del">
          <ac:chgData name="upendra mishra" userId="b55f2d3364566841" providerId="LiveId" clId="{7E8F5D14-5278-4BC1-8CF0-B9ECC1888E93}" dt="2023-04-27T10:54:20.596" v="74" actId="478"/>
          <ac:spMkLst>
            <pc:docMk/>
            <pc:sldMk cId="3535761314" sldId="271"/>
            <ac:spMk id="2" creationId="{6932610D-5247-3304-D2E4-D25A46FD7CBA}"/>
          </ac:spMkLst>
        </pc:spChg>
        <pc:spChg chg="del">
          <ac:chgData name="upendra mishra" userId="b55f2d3364566841" providerId="LiveId" clId="{7E8F5D14-5278-4BC1-8CF0-B9ECC1888E93}" dt="2023-04-27T10:54:23.528" v="75" actId="478"/>
          <ac:spMkLst>
            <pc:docMk/>
            <pc:sldMk cId="3535761314" sldId="271"/>
            <ac:spMk id="3" creationId="{AB72C6FA-E6D3-1355-31D2-2F43E0CDF99F}"/>
          </ac:spMkLst>
        </pc:spChg>
        <pc:picChg chg="add">
          <ac:chgData name="upendra mishra" userId="b55f2d3364566841" providerId="LiveId" clId="{7E8F5D14-5278-4BC1-8CF0-B9ECC1888E93}" dt="2023-04-27T10:43:35.426" v="11" actId="22"/>
          <ac:picMkLst>
            <pc:docMk/>
            <pc:sldMk cId="3535761314" sldId="271"/>
            <ac:picMk id="5" creationId="{FBD29DA3-F36E-5D62-0B0B-F39FCABD1873}"/>
          </ac:picMkLst>
        </pc:picChg>
        <pc:picChg chg="add mod">
          <ac:chgData name="upendra mishra" userId="b55f2d3364566841" providerId="LiveId" clId="{7E8F5D14-5278-4BC1-8CF0-B9ECC1888E93}" dt="2023-04-27T10:54:31.147" v="78" actId="14100"/>
          <ac:picMkLst>
            <pc:docMk/>
            <pc:sldMk cId="3535761314" sldId="271"/>
            <ac:picMk id="7" creationId="{56740A72-6722-0B0E-60FF-0010A8AD7EE4}"/>
          </ac:picMkLst>
        </pc:picChg>
      </pc:sldChg>
      <pc:sldChg chg="addSp delSp modSp new mod">
        <pc:chgData name="upendra mishra" userId="b55f2d3364566841" providerId="LiveId" clId="{7E8F5D14-5278-4BC1-8CF0-B9ECC1888E93}" dt="2023-04-27T10:54:48.454" v="83" actId="478"/>
        <pc:sldMkLst>
          <pc:docMk/>
          <pc:sldMk cId="2752954742" sldId="272"/>
        </pc:sldMkLst>
        <pc:spChg chg="del mod">
          <ac:chgData name="upendra mishra" userId="b55f2d3364566841" providerId="LiveId" clId="{7E8F5D14-5278-4BC1-8CF0-B9ECC1888E93}" dt="2023-04-27T10:54:43.368" v="80" actId="478"/>
          <ac:spMkLst>
            <pc:docMk/>
            <pc:sldMk cId="2752954742" sldId="272"/>
            <ac:spMk id="2" creationId="{143F5F1D-A984-B293-E6BD-0ADAEB0DE144}"/>
          </ac:spMkLst>
        </pc:spChg>
        <pc:spChg chg="del">
          <ac:chgData name="upendra mishra" userId="b55f2d3364566841" providerId="LiveId" clId="{7E8F5D14-5278-4BC1-8CF0-B9ECC1888E93}" dt="2023-04-27T10:54:48.454" v="83" actId="478"/>
          <ac:spMkLst>
            <pc:docMk/>
            <pc:sldMk cId="2752954742" sldId="272"/>
            <ac:spMk id="3" creationId="{A6ADB91C-F9AA-5CD8-9060-321E16C6586E}"/>
          </ac:spMkLst>
        </pc:spChg>
        <pc:picChg chg="add mod">
          <ac:chgData name="upendra mishra" userId="b55f2d3364566841" providerId="LiveId" clId="{7E8F5D14-5278-4BC1-8CF0-B9ECC1888E93}" dt="2023-04-27T10:54:46.026" v="82" actId="1076"/>
          <ac:picMkLst>
            <pc:docMk/>
            <pc:sldMk cId="2752954742" sldId="272"/>
            <ac:picMk id="5" creationId="{86D03A87-34CA-1C47-1876-0969E25202F6}"/>
          </ac:picMkLst>
        </pc:picChg>
      </pc:sldChg>
      <pc:sldChg chg="addSp delSp modSp new mod">
        <pc:chgData name="upendra mishra" userId="b55f2d3364566841" providerId="LiveId" clId="{7E8F5D14-5278-4BC1-8CF0-B9ECC1888E93}" dt="2023-04-27T10:55:12.983" v="91" actId="478"/>
        <pc:sldMkLst>
          <pc:docMk/>
          <pc:sldMk cId="3494087366" sldId="273"/>
        </pc:sldMkLst>
        <pc:spChg chg="del">
          <ac:chgData name="upendra mishra" userId="b55f2d3364566841" providerId="LiveId" clId="{7E8F5D14-5278-4BC1-8CF0-B9ECC1888E93}" dt="2023-04-27T10:55:12.983" v="91" actId="478"/>
          <ac:spMkLst>
            <pc:docMk/>
            <pc:sldMk cId="3494087366" sldId="273"/>
            <ac:spMk id="2" creationId="{CADD75C5-DD33-C408-E402-AA2C189B8DF1}"/>
          </ac:spMkLst>
        </pc:spChg>
        <pc:picChg chg="add">
          <ac:chgData name="upendra mishra" userId="b55f2d3364566841" providerId="LiveId" clId="{7E8F5D14-5278-4BC1-8CF0-B9ECC1888E93}" dt="2023-04-27T10:47:50.496" v="15" actId="22"/>
          <ac:picMkLst>
            <pc:docMk/>
            <pc:sldMk cId="3494087366" sldId="273"/>
            <ac:picMk id="5" creationId="{13612E86-59E7-EF40-244A-62F78573703C}"/>
          </ac:picMkLst>
        </pc:picChg>
        <pc:picChg chg="add mod">
          <ac:chgData name="upendra mishra" userId="b55f2d3364566841" providerId="LiveId" clId="{7E8F5D14-5278-4BC1-8CF0-B9ECC1888E93}" dt="2023-04-27T10:54:55.782" v="86" actId="14100"/>
          <ac:picMkLst>
            <pc:docMk/>
            <pc:sldMk cId="3494087366" sldId="273"/>
            <ac:picMk id="7" creationId="{E6B26CE4-5BBC-5DB1-934C-88B6FACBE8E2}"/>
          </ac:picMkLst>
        </pc:picChg>
        <pc:picChg chg="add mod">
          <ac:chgData name="upendra mishra" userId="b55f2d3364566841" providerId="LiveId" clId="{7E8F5D14-5278-4BC1-8CF0-B9ECC1888E93}" dt="2023-04-27T10:55:00.760" v="88" actId="1076"/>
          <ac:picMkLst>
            <pc:docMk/>
            <pc:sldMk cId="3494087366" sldId="273"/>
            <ac:picMk id="9" creationId="{27E550BF-F365-7B58-543E-38C6C815E496}"/>
          </ac:picMkLst>
        </pc:picChg>
        <pc:picChg chg="add mod">
          <ac:chgData name="upendra mishra" userId="b55f2d3364566841" providerId="LiveId" clId="{7E8F5D14-5278-4BC1-8CF0-B9ECC1888E93}" dt="2023-04-27T10:55:08.270" v="90" actId="1076"/>
          <ac:picMkLst>
            <pc:docMk/>
            <pc:sldMk cId="3494087366" sldId="273"/>
            <ac:picMk id="11" creationId="{96619857-6E68-6668-FFDC-2E721CF8E3EF}"/>
          </ac:picMkLst>
        </pc:picChg>
      </pc:sldChg>
      <pc:sldChg chg="addSp new mod">
        <pc:chgData name="upendra mishra" userId="b55f2d3364566841" providerId="LiveId" clId="{7E8F5D14-5278-4BC1-8CF0-B9ECC1888E93}" dt="2023-04-27T18:55:10.767" v="93" actId="22"/>
        <pc:sldMkLst>
          <pc:docMk/>
          <pc:sldMk cId="3726115161" sldId="274"/>
        </pc:sldMkLst>
        <pc:picChg chg="add">
          <ac:chgData name="upendra mishra" userId="b55f2d3364566841" providerId="LiveId" clId="{7E8F5D14-5278-4BC1-8CF0-B9ECC1888E93}" dt="2023-04-27T18:55:10.767" v="93" actId="22"/>
          <ac:picMkLst>
            <pc:docMk/>
            <pc:sldMk cId="3726115161" sldId="274"/>
            <ac:picMk id="5" creationId="{109FD0F8-6D5F-0528-1F5A-9EA949FE0288}"/>
          </ac:picMkLst>
        </pc:picChg>
      </pc:sldChg>
      <pc:sldChg chg="addSp new mod">
        <pc:chgData name="upendra mishra" userId="b55f2d3364566841" providerId="LiveId" clId="{7E8F5D14-5278-4BC1-8CF0-B9ECC1888E93}" dt="2023-04-27T18:57:05.927" v="95" actId="22"/>
        <pc:sldMkLst>
          <pc:docMk/>
          <pc:sldMk cId="4078191477" sldId="275"/>
        </pc:sldMkLst>
        <pc:picChg chg="add">
          <ac:chgData name="upendra mishra" userId="b55f2d3364566841" providerId="LiveId" clId="{7E8F5D14-5278-4BC1-8CF0-B9ECC1888E93}" dt="2023-04-27T18:57:05.927" v="95" actId="22"/>
          <ac:picMkLst>
            <pc:docMk/>
            <pc:sldMk cId="4078191477" sldId="275"/>
            <ac:picMk id="5" creationId="{F1CACD97-CAD5-2281-C5E1-465BEFFE3E9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C193D-2AA1-A49F-203B-BFE07F9C8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3D2B8E-438F-D0F7-44C2-5D8AD5EBF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1A526-20CC-391B-9C27-1C4CFA264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8E8A1-B2F2-37C9-F010-D968AC0ED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23BA15-CA92-F61F-6AC4-9D30BF5A0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980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E6303-45E8-45A2-C3B5-7D61943D9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687F47-99DD-0C8E-8B7B-FA708622E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BD0C7-9DAB-89D2-BB2A-CD5B74948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D2195-B16A-4B6C-829C-23F5A37B2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CCA2B-BEF0-0960-F8EC-9202A1B56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9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26D18F-8F12-24D3-4696-40696288C6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72B8A-72AA-AD18-8F59-CE436E3AD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76332-B946-6067-02B2-BD6DDC362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39632-702B-A2FE-A557-BD5075727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F7B0F-637F-4267-F59B-24DBFA649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52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03361-958A-E0BE-EF95-7FCB84B20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44F4-FA26-EE48-9024-105436DBF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3BCEC-6299-AAA7-EE82-0A1E29F7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45039-16FA-45C6-CBB2-533B1E441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4BB70-113F-AFE9-556A-58FACF0FA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0570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C6DA8-70C9-643E-22D2-0DFEB590A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B7830E-0FF7-6380-8DA6-3EF6DB1DF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368E1-58D1-CE44-4297-FE5217583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41A91-FEF1-2FAC-BF13-C175DD30A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1EF9A-A52D-8DCD-90F0-8C021FAB0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786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79DD6-D8B2-81DE-96C5-18C523F21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8235-1D08-5293-5385-8D84351BB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9DB271-4905-26FF-3C5C-E22D14CCC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213C9-38F5-22EE-EDA5-1EBA808E7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9EF063-9D83-D924-B945-E12E4BD1F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E056A7-1987-5FE7-91F5-CFCA0E7A3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212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51C9-80BC-D37E-2029-6759D96C7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5859C-F958-C40B-7384-22C09987C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4065A-22F2-0F4A-9D82-8F85365B8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FF7F8C-9334-BADD-5263-93772480F7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32BC75-CEE9-BB9D-525D-F9DBDAB358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28FB79-92C3-994B-0B2D-B2ACA6582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1741FC-F1E3-12B2-2DF6-4BC05FEB4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C7FEBC-7CC8-CE1E-8D80-37A1CF649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2726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CC4DE-30EF-47EB-99B5-DACAB1159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4482D6-B73A-3068-236E-17071D7D4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B8DE9F-9A89-F2EB-BA54-3CBE125AC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6F6F30-99AA-F558-21AF-D3D5A49CB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9729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175B83-DCD0-A571-5C57-35B834D4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FD4BC0-9EE2-4694-57D6-441AC39B4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FFF01E-9A54-E50E-B68C-2B00BE064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662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0AFFA-0754-96C5-8C07-0EC72E24E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572-4C46-340F-1A0F-D33928498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DECAC5-5E77-F777-6995-37B2AA3A63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1A89D-CB99-67BB-B20C-9DDEAB825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1C1FD-2905-59B5-3B8C-972D2836E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BE34A5-A82D-1DC2-B08B-815629DDA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6486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DBB92-6967-1F92-F820-B95EA9D0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D179C-E475-51BC-C3D2-EBFD879934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432AA8-8B73-03A1-26BB-3B05A0EC3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F1925-5CBD-15BD-8079-D26460B68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A7712-C279-4ABC-039D-B12807742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9DE26-85F4-8E15-25E6-B0C5FF78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72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5E406B-8195-1E28-7929-681A3C26F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48D25-3C1C-DB33-9CD5-4393819D5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10BDF-13D8-0C14-4140-E8C426A68F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FAD20-8775-47C6-9E25-C1C8BFD70CF8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DB1-00F5-6704-613F-B8EE093A80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A5038-51FD-3044-6237-5FDDB5B5D3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3AEF4-6761-4C3B-9C78-6890A7CC65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953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5EAD7-E551-D784-492D-645BD6FA4E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E8A9E5-4030-50EB-E348-B958630F0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E02C2-F9F0-FB9F-3986-C13D24063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3" y="437646"/>
            <a:ext cx="11150353" cy="542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778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C1434-D75C-A4DD-D694-3552E182B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5F5DC5-07FF-F517-81AE-B11BA9AD6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148" y="1825625"/>
            <a:ext cx="8364799" cy="4579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694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549E3-AF61-2190-49FF-8729C39F7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A281AA-C300-8A9A-7CE6-95B9977D8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658258"/>
            <a:ext cx="10934700" cy="5705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A99F92-C878-1B11-CF1B-1D7D8ED3E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34" y="5383752"/>
            <a:ext cx="1409700" cy="1257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2FFFE2-60E2-0A59-00E2-078F6293F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8950" y="5548313"/>
            <a:ext cx="1409700" cy="1257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EC589BF-BCBC-DD5B-D9F9-38963B46C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1270" y="4541931"/>
            <a:ext cx="443883" cy="39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94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8FDB22-C999-C2B6-75A8-D038B79C6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34" y="280063"/>
            <a:ext cx="11125200" cy="58007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632718-2F0B-A135-AFC2-393BA1582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98" y="5021432"/>
            <a:ext cx="1152525" cy="10593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190660-2BA7-B933-27E3-C69ACAE55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1641" y="5208210"/>
            <a:ext cx="1152525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57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6F52A5-0C2B-C712-C7B0-93F2A2814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519113"/>
            <a:ext cx="10534650" cy="5819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199DB8-90F4-260D-FD7C-7503C990A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710" y="5154597"/>
            <a:ext cx="1152525" cy="11842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F8299B-1A6C-2655-D598-60F89EA4A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1275" y="5491163"/>
            <a:ext cx="1152525" cy="685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87B0FCE-2CDC-2C8F-6343-450D9C9D9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251" y="2278232"/>
            <a:ext cx="1152525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395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DEC9F-CC72-7538-1AE0-0086F3AE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5918-6956-D714-DC23-42BDE021F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F85B8-3992-36ED-2613-C0980565C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552450"/>
            <a:ext cx="10801350" cy="575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74964E-7D9F-639B-90F9-17984DBAB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5" y="5341143"/>
            <a:ext cx="1152525" cy="8358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AC9918-6832-D646-EA3E-4497C86E5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150" y="5491162"/>
            <a:ext cx="1152525" cy="685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FED82A-B3F1-0AE5-6E40-B8028A5AB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6518" y="2322620"/>
            <a:ext cx="1152525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14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5D8F7-E0E4-CE8F-AADC-99A72F6A1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3F631-B352-F28A-737A-EC97B38DC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43EA40-EB5A-68CA-F6FE-B0A57D0E7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342900"/>
            <a:ext cx="10782300" cy="6172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E6E9C2-E567-2868-57FB-71DAA04F0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811" y="5457871"/>
            <a:ext cx="1152525" cy="9162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418E3B-B515-5E75-5F3F-B189DFA4D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7975" y="5688366"/>
            <a:ext cx="1152525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146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D29DA3-F36E-5D62-0B0B-F39FCABD1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062" y="419100"/>
            <a:ext cx="9667875" cy="601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740A72-6722-0B0E-60FF-0010A8AD7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5589602"/>
            <a:ext cx="1152525" cy="84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761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D03A87-34CA-1C47-1876-0969E2520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71" y="1498199"/>
            <a:ext cx="11163300" cy="352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954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83190-6EC4-0854-7F19-46D133CA8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612E86-59E7-EF40-244A-62F785737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" y="595312"/>
            <a:ext cx="10658475" cy="5667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B26CE4-5BBC-5DB1-934C-88B6FACBE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119" y="5534024"/>
            <a:ext cx="1152525" cy="7778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E550BF-F365-7B58-543E-38C6C815E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1640" y="5626099"/>
            <a:ext cx="1152525" cy="685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619857-6E68-6668-FFDC-2E721CF8E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5597" y="2455785"/>
            <a:ext cx="1152525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873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9FD0F8-6D5F-0528-1F5A-9EA949FE0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22" y="382388"/>
            <a:ext cx="10020300" cy="408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115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9D1B1B-817D-FC0A-2CB2-0FD10582B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17" y="441785"/>
            <a:ext cx="11834166" cy="566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197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6624CE-2E06-1A18-D4C7-25E49D064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302" y="0"/>
            <a:ext cx="67696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552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A7D6FB-4150-82A7-CEA3-548758134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559" y="0"/>
            <a:ext cx="9408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86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148A1-DAA1-96BF-9EED-AF32161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FB42E-F962-87D1-7CB0-4E1F8B487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CACD97-CAD5-2281-C5E1-465BEFFE3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209550"/>
            <a:ext cx="1106805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91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A19DBC-E659-795B-1312-A619C2036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9977206" cy="56063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4F2EE4-4AF9-8C35-7F8E-05426F042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39" y="4961789"/>
            <a:ext cx="171450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0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031C1-8EE5-05B0-C21A-18B3A07FF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B53309-7B91-9194-F613-9DFBDDCAB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5" y="1806360"/>
            <a:ext cx="5699002" cy="416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815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86F7B-DD70-BAD3-762D-CD8DE1A8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094EF-D610-ECD1-C70D-E977D80F2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272C88-C811-9E36-6F8C-30AB5C164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43" y="365125"/>
            <a:ext cx="11339513" cy="63757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BD881D-E907-2242-862F-EE7BB02E6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356" y="5672138"/>
            <a:ext cx="171450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933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0A694-C837-AB73-9D05-9ACBB2333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8A2C6-D6DE-1FCD-409F-0613BE335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689" y="1825625"/>
            <a:ext cx="9362105" cy="492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814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6DE2C-347B-0494-F7E4-A6F60DD8E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43E2A-490A-3B37-CA54-B93EB7205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2BFB26-A94B-51AB-8521-0F177F04D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6438"/>
            <a:ext cx="10630039" cy="5951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642CB7-54A5-9E95-EFA2-3E3196A96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98" y="5238611"/>
            <a:ext cx="171450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90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B39DC-82AC-58EB-A106-E24E53FA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2411D1-ED31-8C78-9E6B-80FE33DF2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943" y="1825625"/>
            <a:ext cx="7473935" cy="471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919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C388E-FBD6-1FD8-1800-33389FE06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8CB70-25C0-DF4A-BA5D-44C8BFDF6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1BFA30-60E7-721D-6EB8-70232EA41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38" y="283847"/>
            <a:ext cx="11073923" cy="62090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A922B5-E2B6-4BDB-A91F-D1643A9FC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474" y="5413668"/>
            <a:ext cx="2299316" cy="114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669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6</Words>
  <Application>Microsoft Office PowerPoint</Application>
  <PresentationFormat>Widescreen</PresentationFormat>
  <Paragraphs>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Example</vt:lpstr>
      <vt:lpstr>PowerPoint Presentation</vt:lpstr>
      <vt:lpstr>Example:</vt:lpstr>
      <vt:lpstr>PowerPoint Presentation</vt:lpstr>
      <vt:lpstr>Example</vt:lpstr>
      <vt:lpstr>PowerPoint Presentation</vt:lpstr>
      <vt:lpstr>Example: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upendra mishra</dc:creator>
  <cp:lastModifiedBy>Nidhi</cp:lastModifiedBy>
  <cp:revision>3</cp:revision>
  <dcterms:created xsi:type="dcterms:W3CDTF">2023-04-27T05:23:53Z</dcterms:created>
  <dcterms:modified xsi:type="dcterms:W3CDTF">2024-04-24T04:14:09Z</dcterms:modified>
</cp:coreProperties>
</file>

<file path=docProps/thumbnail.jpeg>
</file>